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84" y="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41DE4-F39A-4703-B97B-56BD3E4A53E6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92843-B913-4B9A-B13B-4E54DA77A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64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26DCE-43DB-41A2-8C15-13328390379A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DD33D-B52E-4B1B-9046-8E910CDFF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30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147F2-B866-4556-8FC4-D8DDF339E618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C76FF-53C2-4B85-99C5-D7CE349EC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3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250AD-6A79-4241-87F1-3A66318F5E02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4F919-4789-4D9C-B4DD-0E6529C2F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1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61F8F-33AE-49AD-8451-181D959DE8C4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2C486-8A2D-44E0-86DB-6A2EBDC15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00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E1B5B-4CE0-4F27-AD4F-D626B54E85B3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E375E-589A-4DD9-ADF8-FF410F7F8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7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807E-BD02-4A28-A520-B545600CE047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E47BF-84FE-4536-B15F-CF409E180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27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DB237-680F-40A5-8F71-81BE2AA8FEC9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FC797-DCDA-4777-BD67-027309767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75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3891F-127B-4E10-8D9B-E0DC644CAA0D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96550-AE35-4868-AF88-03EA1EC8C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9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2A0C0-4453-4357-8820-54E33FC2CD5A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CE772-BF3A-44D3-BAA0-20225878F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51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DC1DE-9F71-4FE2-A989-90CB78BAF999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72F0F-3C1C-4423-8205-EE3C0013F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0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61C160-6E65-4559-A278-90154268A4CA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D71E59-4D0A-465F-9077-3E3AA7FAA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24138"/>
            <a:ext cx="9144000" cy="1244600"/>
          </a:xfr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a-IR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anose="00000400000000000000" pitchFamily="2" charset="-78"/>
              </a:rPr>
              <a:t>عنوان مقاله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29200"/>
            <a:ext cx="9144000" cy="677863"/>
          </a:xfr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a-IR" sz="4000" b="1" dirty="0" smtClean="0">
                <a:solidFill>
                  <a:schemeClr val="accent5">
                    <a:lumMod val="50000"/>
                  </a:schemeClr>
                </a:solidFill>
                <a:cs typeface="B Lotus" panose="00000400000000000000" pitchFamily="2" charset="-78"/>
              </a:rPr>
              <a:t>نام نویسندگان</a:t>
            </a:r>
            <a:endParaRPr lang="en-US" sz="4000" b="1" dirty="0" smtClean="0">
              <a:solidFill>
                <a:schemeClr val="accent5">
                  <a:lumMod val="50000"/>
                </a:schemeClr>
              </a:solidFill>
              <a:cs typeface="B Lotus" panose="00000400000000000000" pitchFamily="2" charset="-78"/>
            </a:endParaRPr>
          </a:p>
        </p:txBody>
      </p:sp>
      <p:pic>
        <p:nvPicPr>
          <p:cNvPr id="205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49238"/>
            <a:ext cx="10515600" cy="1325562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b="1" dirty="0" smtClean="0">
                <a:solidFill>
                  <a:srgbClr val="002060"/>
                </a:solidFill>
                <a:cs typeface="B Lotus" panose="00000400000000000000" pitchFamily="2" charset="-78"/>
              </a:rPr>
              <a:t>مقدمه</a:t>
            </a:r>
            <a:endParaRPr lang="en-US" b="1" dirty="0" smtClean="0">
              <a:solidFill>
                <a:srgbClr val="002060"/>
              </a:solidFill>
              <a:cs typeface="B Lotus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98625"/>
            <a:ext cx="10515600" cy="403225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sz="3200" b="1" dirty="0" smtClean="0">
                <a:solidFill>
                  <a:srgbClr val="002060"/>
                </a:solidFill>
                <a:cs typeface="B Lotus" panose="00000400000000000000" pitchFamily="2" charset="-78"/>
              </a:rPr>
              <a:t>متن اصلی</a:t>
            </a:r>
            <a:endParaRPr lang="en-US" sz="3200" b="1" dirty="0" smtClean="0">
              <a:solidFill>
                <a:srgbClr val="002060"/>
              </a:solidFill>
              <a:cs typeface="B Lotus" panose="00000400000000000000" pitchFamily="2" charset="-78"/>
            </a:endParaRPr>
          </a:p>
        </p:txBody>
      </p:sp>
      <p:pic>
        <p:nvPicPr>
          <p:cNvPr id="307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9963"/>
            <a:ext cx="121920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49238"/>
            <a:ext cx="10515600" cy="1325562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b="1" dirty="0" smtClean="0">
                <a:solidFill>
                  <a:srgbClr val="002060"/>
                </a:solidFill>
                <a:cs typeface="B Lotus" panose="00000400000000000000" pitchFamily="2" charset="-78"/>
              </a:rPr>
              <a:t>روش تحقیق</a:t>
            </a:r>
            <a:endParaRPr lang="en-US" b="1" dirty="0" smtClean="0">
              <a:solidFill>
                <a:srgbClr val="002060"/>
              </a:solidFill>
              <a:cs typeface="B Lotus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98625"/>
            <a:ext cx="10515600" cy="403225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sz="3200" b="1" dirty="0" smtClean="0">
                <a:solidFill>
                  <a:srgbClr val="002060"/>
                </a:solidFill>
                <a:cs typeface="B Lotus" panose="00000400000000000000" pitchFamily="2" charset="-78"/>
              </a:rPr>
              <a:t>متن اصلی</a:t>
            </a:r>
            <a:endParaRPr lang="en-US" sz="3200" b="1" dirty="0" smtClean="0">
              <a:solidFill>
                <a:srgbClr val="002060"/>
              </a:solidFill>
              <a:cs typeface="B Lotus" panose="00000400000000000000" pitchFamily="2" charset="-78"/>
            </a:endParaRPr>
          </a:p>
        </p:txBody>
      </p:sp>
      <p:pic>
        <p:nvPicPr>
          <p:cNvPr id="410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9963"/>
            <a:ext cx="121920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49238"/>
            <a:ext cx="10515600" cy="1325562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b="1" dirty="0" smtClean="0">
                <a:solidFill>
                  <a:srgbClr val="002060"/>
                </a:solidFill>
                <a:cs typeface="B Lotus" panose="00000400000000000000" pitchFamily="2" charset="-78"/>
              </a:rPr>
              <a:t>بحث ویافته ها</a:t>
            </a:r>
            <a:endParaRPr lang="en-US" b="1" dirty="0" smtClean="0">
              <a:solidFill>
                <a:srgbClr val="002060"/>
              </a:solidFill>
              <a:cs typeface="B Lotus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98625"/>
            <a:ext cx="10515600" cy="403225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sz="3200" b="1" dirty="0" smtClean="0">
                <a:solidFill>
                  <a:srgbClr val="002060"/>
                </a:solidFill>
                <a:cs typeface="B Lotus" panose="00000400000000000000" pitchFamily="2" charset="-78"/>
              </a:rPr>
              <a:t>متن اصلی</a:t>
            </a:r>
            <a:endParaRPr lang="en-US" sz="3200" b="1" dirty="0" smtClean="0">
              <a:solidFill>
                <a:srgbClr val="002060"/>
              </a:solidFill>
              <a:cs typeface="B Lotus" panose="00000400000000000000" pitchFamily="2" charset="-78"/>
            </a:endParaRPr>
          </a:p>
        </p:txBody>
      </p:sp>
      <p:pic>
        <p:nvPicPr>
          <p:cNvPr id="512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9963"/>
            <a:ext cx="121920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49238"/>
            <a:ext cx="10515600" cy="1325562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b="1" dirty="0" smtClean="0">
                <a:solidFill>
                  <a:srgbClr val="002060"/>
                </a:solidFill>
                <a:cs typeface="B Lotus" panose="00000400000000000000" pitchFamily="2" charset="-78"/>
              </a:rPr>
              <a:t>نتیجه گیری</a:t>
            </a:r>
            <a:endParaRPr lang="en-US" b="1" dirty="0" smtClean="0">
              <a:solidFill>
                <a:srgbClr val="002060"/>
              </a:solidFill>
              <a:cs typeface="B Lotus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98625"/>
            <a:ext cx="10515600" cy="403225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sz="3200" b="1" dirty="0" smtClean="0">
                <a:solidFill>
                  <a:srgbClr val="002060"/>
                </a:solidFill>
                <a:cs typeface="B Lotus" panose="00000400000000000000" pitchFamily="2" charset="-78"/>
              </a:rPr>
              <a:t>متن اصلی</a:t>
            </a:r>
            <a:endParaRPr lang="en-US" sz="3200" b="1" dirty="0" smtClean="0">
              <a:solidFill>
                <a:srgbClr val="002060"/>
              </a:solidFill>
              <a:cs typeface="B Lotus" panose="00000400000000000000" pitchFamily="2" charset="-78"/>
            </a:endParaRPr>
          </a:p>
        </p:txBody>
      </p:sp>
      <p:pic>
        <p:nvPicPr>
          <p:cNvPr id="614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9963"/>
            <a:ext cx="121920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20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 Lotus</vt:lpstr>
      <vt:lpstr>Calibri</vt:lpstr>
      <vt:lpstr>Calibri Light</vt:lpstr>
      <vt:lpstr>Office Theme</vt:lpstr>
      <vt:lpstr>عنوان مقاله</vt:lpstr>
      <vt:lpstr>مقدمه</vt:lpstr>
      <vt:lpstr>روش تحقیق</vt:lpstr>
      <vt:lpstr>بحث ویافته ها</vt:lpstr>
      <vt:lpstr>نتیجه گیری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مقاله</dc:title>
  <dc:creator>mahdi</dc:creator>
  <cp:lastModifiedBy>mahdi</cp:lastModifiedBy>
  <cp:revision>4</cp:revision>
  <dcterms:created xsi:type="dcterms:W3CDTF">2021-11-25T16:06:33Z</dcterms:created>
  <dcterms:modified xsi:type="dcterms:W3CDTF">2021-11-28T21:14:06Z</dcterms:modified>
</cp:coreProperties>
</file>